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>
        <p:scale>
          <a:sx n="125" d="100"/>
          <a:sy n="125" d="100"/>
        </p:scale>
        <p:origin x="-12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802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005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36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42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1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10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196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2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41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4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03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3D3E-1083-46CD-9ACB-0B2953D3AF63}" type="datetimeFigureOut">
              <a:rPr lang="de-DE" smtClean="0"/>
              <a:t>03.12.2019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36757-ABEC-40B6-8320-73225FD3A3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69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1205849" y="27304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30AAD0"/>
                </a:solidFill>
                <a:latin typeface="+mn-lt"/>
              </a:rPr>
              <a:t>Conservation </a:t>
            </a:r>
            <a:r>
              <a:rPr lang="en-US" b="1" dirty="0" smtClean="0">
                <a:solidFill>
                  <a:srgbClr val="30AAD0"/>
                </a:solidFill>
                <a:latin typeface="+mn-lt"/>
              </a:rPr>
              <a:t>Tips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310774"/>
            <a:ext cx="6933439" cy="35504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8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5B1B9DF-CC6B-4CD5-8632-A2A8E4DD7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" y="2706651"/>
            <a:ext cx="818388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de-DE" sz="1000" b="1" dirty="0">
                <a:solidFill>
                  <a:srgbClr val="1D5AA3"/>
                </a:solidFill>
              </a:rPr>
              <a:t> </a:t>
            </a:r>
            <a:r>
              <a:rPr lang="en-US" altLang="de-DE" sz="2000" b="1" dirty="0" smtClean="0">
                <a:solidFill>
                  <a:srgbClr val="1D5AA3"/>
                </a:solidFill>
              </a:rPr>
              <a:t>Check </a:t>
            </a:r>
            <a:r>
              <a:rPr lang="en-US" altLang="de-DE" sz="2000" b="1" dirty="0">
                <a:solidFill>
                  <a:srgbClr val="1D5AA3"/>
                </a:solidFill>
              </a:rPr>
              <a:t>household faucets for leaks.  </a:t>
            </a:r>
            <a:r>
              <a:rPr lang="en-US" altLang="de-DE" sz="2000" b="1" dirty="0" smtClean="0">
                <a:solidFill>
                  <a:srgbClr val="1D5AA3"/>
                </a:solidFill>
              </a:rPr>
              <a:t>A </a:t>
            </a:r>
            <a:r>
              <a:rPr lang="en-US" altLang="de-DE" sz="2000" b="1" dirty="0">
                <a:solidFill>
                  <a:srgbClr val="1D5AA3"/>
                </a:solidFill>
              </a:rPr>
              <a:t>faucet with even a slow drip takes 10 to 25 gallons of water</a:t>
            </a:r>
            <a:r>
              <a:rPr lang="en-US" altLang="de-DE" sz="2000" b="1" dirty="0" smtClean="0">
                <a:solidFill>
                  <a:srgbClr val="1D5AA3"/>
                </a:solidFill>
              </a:rPr>
              <a:t>.  </a:t>
            </a:r>
            <a:r>
              <a:rPr lang="en-US" altLang="de-DE" sz="2000" b="1" dirty="0">
                <a:solidFill>
                  <a:srgbClr val="1D5AA3"/>
                </a:solidFill>
              </a:rPr>
              <a:t>Just think, 15 drips per minute add up to almost 3 gallons of water wasted per day, </a:t>
            </a:r>
            <a:r>
              <a:rPr lang="en-US" altLang="de-DE" sz="2000" b="1" dirty="0" smtClean="0">
                <a:solidFill>
                  <a:srgbClr val="1D5AA3"/>
                </a:solidFill>
              </a:rPr>
              <a:t>65 </a:t>
            </a:r>
            <a:r>
              <a:rPr lang="en-US" altLang="de-DE" sz="2000" b="1" dirty="0">
                <a:solidFill>
                  <a:srgbClr val="1D5AA3"/>
                </a:solidFill>
              </a:rPr>
              <a:t>gallons wasted per month, and 788 gallons wasted per year!</a:t>
            </a:r>
            <a:endParaRPr lang="en-US" altLang="de-DE" sz="2000" b="1" dirty="0" smtClean="0">
              <a:solidFill>
                <a:srgbClr val="1D5AA3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de-DE" sz="2000" b="1" dirty="0" smtClean="0">
              <a:solidFill>
                <a:srgbClr val="1D5AA3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de-DE" sz="4000" b="1" dirty="0">
              <a:solidFill>
                <a:srgbClr val="1D5AA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4000" b="1" dirty="0">
              <a:solidFill>
                <a:srgbClr val="1D5AA3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1205849" y="724862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30AAD0"/>
                </a:solidFill>
                <a:latin typeface="+mn-lt"/>
              </a:rPr>
              <a:t>Tip 1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425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973149" y="2310774"/>
            <a:ext cx="6933439" cy="35504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en-US" sz="1900" b="1" dirty="0" smtClean="0">
                <a:solidFill>
                  <a:srgbClr val="1D5AA3"/>
                </a:solidFill>
              </a:rPr>
              <a:t>Keep </a:t>
            </a:r>
            <a:r>
              <a:rPr lang="en-US" sz="1900" b="1" dirty="0">
                <a:solidFill>
                  <a:srgbClr val="1D5AA3"/>
                </a:solidFill>
              </a:rPr>
              <a:t>showers to 5 minutes or less in length. A five-minute shower takes 10 to 25 gallons of water.</a:t>
            </a:r>
            <a:endParaRPr lang="de-AT" dirty="0" smtClean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1205849" y="724862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30AAD0"/>
                </a:solidFill>
                <a:latin typeface="+mn-lt"/>
              </a:rPr>
              <a:t>Tip 2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779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786749" y="2848370"/>
            <a:ext cx="72834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de-DE" sz="4000" b="1" dirty="0">
                <a:solidFill>
                  <a:srgbClr val="1D5AA3"/>
                </a:solidFill>
              </a:rPr>
              <a:t> </a:t>
            </a:r>
            <a:r>
              <a:rPr lang="en-US" altLang="de-DE" sz="2000" b="1" dirty="0" smtClean="0">
                <a:solidFill>
                  <a:srgbClr val="1D5AA3"/>
                </a:solidFill>
              </a:rPr>
              <a:t>Keep </a:t>
            </a:r>
            <a:r>
              <a:rPr lang="en-US" altLang="de-DE" sz="2000" b="1" dirty="0">
                <a:solidFill>
                  <a:srgbClr val="1D5AA3"/>
                </a:solidFill>
              </a:rPr>
              <a:t>a pitcher of water in the refrigerator. </a:t>
            </a:r>
            <a:r>
              <a:rPr lang="en-US" altLang="de-DE" sz="2000" b="1" dirty="0" smtClean="0">
                <a:solidFill>
                  <a:srgbClr val="1D5AA3"/>
                </a:solidFill>
              </a:rPr>
              <a:t>Then </a:t>
            </a:r>
            <a:r>
              <a:rPr lang="en-US" altLang="de-DE" sz="2000" b="1" dirty="0">
                <a:solidFill>
                  <a:srgbClr val="1D5AA3"/>
                </a:solidFill>
              </a:rPr>
              <a:t>you won't have to run tap water to cool it.</a:t>
            </a:r>
            <a:endParaRPr lang="en-US" sz="2000" b="1" dirty="0">
              <a:solidFill>
                <a:srgbClr val="1D5AA3"/>
              </a:solidFill>
            </a:endParaRPr>
          </a:p>
          <a:p>
            <a:endParaRPr lang="de-DE" sz="2000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1205849" y="724862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30AAD0"/>
                </a:solidFill>
                <a:latin typeface="+mn-lt"/>
              </a:rPr>
              <a:t>Tip 3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277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600871" y="2874287"/>
            <a:ext cx="6933439" cy="209395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rgbClr val="1D5AA3"/>
                </a:solidFill>
              </a:rPr>
              <a:t>Use </a:t>
            </a:r>
            <a:r>
              <a:rPr lang="en-US" sz="2000" b="1" dirty="0">
                <a:solidFill>
                  <a:srgbClr val="1D5AA3"/>
                </a:solidFill>
              </a:rPr>
              <a:t>a broom to sweep your driveway, garage, or sidewalk instead of using water.</a:t>
            </a:r>
            <a:endParaRPr lang="de-DE" sz="2000" dirty="0"/>
          </a:p>
          <a:p>
            <a:pPr marL="0" lvl="0" indent="0">
              <a:buNone/>
            </a:pPr>
            <a:endParaRPr lang="de-DE" sz="200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1205849" y="724862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30AAD0"/>
                </a:solidFill>
                <a:latin typeface="+mn-lt"/>
              </a:rPr>
              <a:t>Tip 4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399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8" y="2937216"/>
            <a:ext cx="7777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 </a:t>
            </a:r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1205849" y="724862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30AAD0"/>
                </a:solidFill>
                <a:latin typeface="+mn-lt"/>
              </a:rPr>
              <a:t>Tip 5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905671" y="2968980"/>
            <a:ext cx="6933439" cy="209395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rgbClr val="1D5AA3"/>
                </a:solidFill>
              </a:rPr>
              <a:t>Use </a:t>
            </a:r>
            <a:r>
              <a:rPr lang="en-US" sz="2000" b="1" dirty="0">
                <a:solidFill>
                  <a:srgbClr val="1D5AA3"/>
                </a:solidFill>
              </a:rPr>
              <a:t>a bucket of water to wash your bike or the family car and rinse quickly with a hose.</a:t>
            </a:r>
          </a:p>
          <a:p>
            <a:pPr marL="0" lvl="0" indent="0">
              <a:buNone/>
            </a:pPr>
            <a:endParaRPr lang="de-DE" sz="200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954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6238891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30AAD0"/>
                </a:solidFill>
                <a:latin typeface="+mn-lt"/>
              </a:rPr>
              <a:t>Tip 6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8" y="2137945"/>
            <a:ext cx="7782231" cy="35504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en-US" sz="2000" b="1" dirty="0" smtClean="0">
                <a:solidFill>
                  <a:srgbClr val="1D5AA3"/>
                </a:solidFill>
              </a:rPr>
              <a:t>Use </a:t>
            </a:r>
            <a:r>
              <a:rPr lang="en-US" sz="2000" b="1" dirty="0">
                <a:solidFill>
                  <a:srgbClr val="1D5AA3"/>
                </a:solidFill>
              </a:rPr>
              <a:t>water only when you need it. Don't leave water running; be sure to turn it off when you are finished.</a:t>
            </a:r>
            <a:endParaRPr lang="de-DE" sz="2000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36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173</Words>
  <Application>Microsoft Office PowerPoint</Application>
  <PresentationFormat>On-screen Show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RZ</dc:creator>
  <cp:lastModifiedBy>user</cp:lastModifiedBy>
  <cp:revision>26</cp:revision>
  <dcterms:created xsi:type="dcterms:W3CDTF">2019-06-02T20:00:02Z</dcterms:created>
  <dcterms:modified xsi:type="dcterms:W3CDTF">2019-12-03T14:47:42Z</dcterms:modified>
</cp:coreProperties>
</file>